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828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418224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227600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154738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27406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>
            <a:extLst>
              <a:ext uri="{FF2B5EF4-FFF2-40B4-BE49-F238E27FC236}">
                <a16:creationId xmlns:a16="http://schemas.microsoft.com/office/drawing/2014/main" id="{B566B50B-1603-3FFF-8190-77FA45522FF6}"/>
              </a:ext>
            </a:extLst>
          </p:cNvPr>
          <p:cNvSpPr/>
          <p:nvPr/>
        </p:nvSpPr>
        <p:spPr>
          <a:xfrm>
            <a:off x="4830618" y="2408382"/>
            <a:ext cx="2530764" cy="2041236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993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fejleszto</dc:creator>
  <cp:lastModifiedBy>fejleszto</cp:lastModifiedBy>
  <cp:revision>2</cp:revision>
  <dcterms:created xsi:type="dcterms:W3CDTF">2022-11-07T08:37:31Z</dcterms:created>
  <dcterms:modified xsi:type="dcterms:W3CDTF">2022-11-30T13:16:05Z</dcterms:modified>
</cp:coreProperties>
</file>

<file path=docProps/thumbnail.jpeg>
</file>